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"/>
      <p:regular r:id="rId14"/>
    </p:embeddedFont>
    <p:embeddedFont>
      <p:font typeface="Spline Sans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260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sz="4300" b="1">
                <a:solidFill>
                  <a:srgbClr val="F0FCFF"/>
                </a:solidFill>
              </a:rPr>
              <a:t>Hey Yair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04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sz="1900">
                <a:solidFill>
                  <a:srgbClr val="E0E4E6"/>
                </a:solidFill>
              </a:rPr>
              <a:t>Hey hey hey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672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605349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061115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6035040"/>
            <a:ext cx="231838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611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Company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640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Digital Pioneer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6537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Founded in 1994, Yahoo evolved from a web directory into a major digital media company.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Now owned by Apollo Global Management after a $5 billion acquisition from Verizon in 2021.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064073"/>
            <a:ext cx="30522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Business Segments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365379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advertising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413516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 platforms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46165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Email services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695" y="50978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Financial media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30640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Position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81354" y="36537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Serves over 900 million monthly active users globally.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1354" y="466605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Competes with Google, Meta, and other digital advertising platforms in a $455B market.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586" y="392668"/>
            <a:ext cx="3172301" cy="39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Analysis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499586" y="107453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$8.7B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3778925" y="172390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Annual Revenue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99586" y="200775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7.2% year-over-year growth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9586" y="273569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24%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3778925" y="338506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Profit Margin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99586" y="366891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3% increase from previous year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9586" y="439685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$1.2B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3778925" y="504622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R&amp;D Investment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99586" y="533007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AI content algorithms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9586" y="605801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9123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900M+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3778925" y="670738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Monthly Users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99586" y="699123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active user base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99586" y="7380089"/>
            <a:ext cx="8144827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Yahoo has demonstrated resilient growth despite intense market competition. Their strategic pivot toward premium content and advertising technology shows promise.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787360"/>
            <a:ext cx="4593074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Textual Analysis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496" y="1774746"/>
            <a:ext cx="1631394" cy="115478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818" y="2312670"/>
            <a:ext cx="290632" cy="363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1463" y="1981319"/>
            <a:ext cx="26280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 Score: 78/100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5041463" y="2392323"/>
            <a:ext cx="35341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Predominantly positive investor outlook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886444" y="2945725"/>
            <a:ext cx="8969097" cy="11430"/>
          </a:xfrm>
          <a:prstGeom prst="roundRect">
            <a:avLst>
              <a:gd name="adj" fmla="val 2712472"/>
            </a:avLst>
          </a:prstGeom>
          <a:solidFill>
            <a:srgbClr val="16FFB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79" y="2981087"/>
            <a:ext cx="3262908" cy="115478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698" y="3376851"/>
            <a:ext cx="290632" cy="3632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161" y="3187660"/>
            <a:ext cx="229647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Keyword Frequency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5857161" y="3598664"/>
            <a:ext cx="477666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Growth, innovation, and transformation lead mentions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702141" y="4152067"/>
            <a:ext cx="8153400" cy="11430"/>
          </a:xfrm>
          <a:prstGeom prst="roundRect">
            <a:avLst>
              <a:gd name="adj" fmla="val 2712472"/>
            </a:avLst>
          </a:prstGeom>
          <a:solidFill>
            <a:srgbClr val="29DDD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82" y="4187428"/>
            <a:ext cx="4894421" cy="115478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818" y="4583192"/>
            <a:ext cx="290632" cy="3632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2977" y="4394002"/>
            <a:ext cx="237672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Earnings Call Analysis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6672977" y="4805005"/>
            <a:ext cx="505515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Management expresses confidence in strategic direction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517958" y="5358408"/>
            <a:ext cx="7337584" cy="11430"/>
          </a:xfrm>
          <a:prstGeom prst="roundRect">
            <a:avLst>
              <a:gd name="adj" fmla="val 2712472"/>
            </a:avLst>
          </a:prstGeom>
          <a:solidFill>
            <a:srgbClr val="37A7E7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66" y="5393769"/>
            <a:ext cx="6525935" cy="115478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818" y="5789533"/>
            <a:ext cx="290632" cy="36326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8674" y="5600343"/>
            <a:ext cx="229647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Media Coverage</a:t>
            </a:r>
            <a:endParaRPr lang="en-US" sz="1800" dirty="0"/>
          </a:p>
        </p:txBody>
      </p:sp>
      <p:sp>
        <p:nvSpPr>
          <p:cNvPr id="21" name="Text 11"/>
          <p:cNvSpPr/>
          <p:nvPr/>
        </p:nvSpPr>
        <p:spPr>
          <a:xfrm>
            <a:off x="7488674" y="6011347"/>
            <a:ext cx="528875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Balanced reporting with emphasis on digital transformation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723305" y="6780967"/>
            <a:ext cx="131837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NLP algorithms analyzed 1,200+ recent articles, reports, and transcripts. The narrative suggests cautious optimism about Yahoo's market position.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953" y="455652"/>
            <a:ext cx="4336256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Strengths &amp; Weaknesses</a:t>
            </a:r>
            <a:endParaRPr lang="en-US" sz="2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3" y="1164431"/>
            <a:ext cx="828437" cy="1895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6874" y="1330047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Strengths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656874" y="165949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brand recognition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656874" y="1982629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Diverse revenue streams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656874" y="2305764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existing user base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656874" y="2628900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debt-to-equity ratio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3" y="3059668"/>
            <a:ext cx="828437" cy="15721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56874" y="3225284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Opportunities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656874" y="3554730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Expanding digital advertising market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1656874" y="3877866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in emerging markets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1656874" y="4201001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 acquisitions</a:t>
            </a:r>
            <a:endParaRPr lang="en-US" sz="13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3" y="4631769"/>
            <a:ext cx="828437" cy="157210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56874" y="4797385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Weaknesses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1656874" y="5126831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Declining market share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1656874" y="5449967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competition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1656874" y="577310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Legacy technology challenges</a:t>
            </a:r>
            <a:endParaRPr lang="en-US" sz="13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53" y="6203871"/>
            <a:ext cx="828437" cy="157210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56874" y="6369487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Threats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1656874" y="669893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Regulatory changes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1656874" y="7022068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volatility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1656874" y="7345204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Disruptive innovations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5382220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Performance Forecast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69990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08948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006B4C"/>
          </a:solidFill>
          <a:ln/>
        </p:spPr>
      </p:sp>
      <p:sp>
        <p:nvSpPr>
          <p:cNvPr id="5" name="Text 2"/>
          <p:cNvSpPr/>
          <p:nvPr/>
        </p:nvSpPr>
        <p:spPr>
          <a:xfrm>
            <a:off x="3242429" y="8297704"/>
            <a:ext cx="1734026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Projected Revenue ($B)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457831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00E9A5"/>
          </a:solidFill>
          <a:ln/>
        </p:spPr>
      </p:sp>
      <p:sp>
        <p:nvSpPr>
          <p:cNvPr id="7" name="Text 4"/>
          <p:cNvSpPr/>
          <p:nvPr/>
        </p:nvSpPr>
        <p:spPr>
          <a:xfrm>
            <a:off x="6691313" y="8297704"/>
            <a:ext cx="1481137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Actual Revenue ($B)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9653945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68FFD3"/>
          </a:solidFill>
          <a:ln/>
        </p:spPr>
      </p:sp>
      <p:sp>
        <p:nvSpPr>
          <p:cNvPr id="9" name="Text 6"/>
          <p:cNvSpPr/>
          <p:nvPr/>
        </p:nvSpPr>
        <p:spPr>
          <a:xfrm>
            <a:off x="9887426" y="8297704"/>
            <a:ext cx="1479471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Average ($B)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proprietary predictive model shows Yahoo outperforming market averages by 14% over the next four quarters.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3187"/>
            <a:ext cx="76236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Investment Recommendation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3085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BUY Rating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799517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valuation presents an attractive entry point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11" y="2646640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308503"/>
            <a:ext cx="30070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Horizon: 2-3 Years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2799517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Long enough to realize strategic benefits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53" y="3030855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4751546"/>
            <a:ext cx="32650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Expected Return: 22-28%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242560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Above market average with moderate risk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338" y="5232797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12758" y="4751546"/>
            <a:ext cx="35742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Assessment: Moderate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242560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Diversified operations provide stability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396" y="4848582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4037" y="670619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recommend a BUY position with quarterly portfolio rebalancing. Yahoo's strategic initiatives and market position justify cautious optimism.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2025-04-24T15:43:36Z</dcterms:created>
  <dcterms:modified xsi:type="dcterms:W3CDTF">2025-04-24T15:43:36Z</dcterms:modified>
</cp:coreProperties>
</file>